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03" d="100"/>
          <a:sy n="103" d="100"/>
        </p:scale>
        <p:origin x="91" y="18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0657D2-E678-4F59-B06A-078653420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" t="4302" r="2645"/>
          <a:stretch/>
        </p:blipFill>
        <p:spPr>
          <a:xfrm>
            <a:off x="140558" y="1235907"/>
            <a:ext cx="5397226" cy="32022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C7A26A-970B-4C35-B412-2E22E10E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" y="1080655"/>
            <a:ext cx="7903780" cy="2134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BE68CA-8BE2-4327-A909-F8527E55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4"/>
          <a:stretch/>
        </p:blipFill>
        <p:spPr>
          <a:xfrm>
            <a:off x="2085111" y="2879578"/>
            <a:ext cx="6920106" cy="2134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298365" y="1193750"/>
            <a:ext cx="3844144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5597235" y="2879578"/>
            <a:ext cx="3300235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623454" y="2356346"/>
            <a:ext cx="1544782" cy="469738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案件完成可給予評價</a:t>
            </a:r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一對一聊天室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"/>
          <a:stretch/>
        </p:blipFill>
        <p:spPr>
          <a:xfrm>
            <a:off x="235527" y="1137404"/>
            <a:ext cx="8631147" cy="3733047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801584" y="1976046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863930" y="4130427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2487385" y="1459055"/>
            <a:ext cx="412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2169223" y="1681332"/>
            <a:ext cx="318162" cy="17005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2" y="1133856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748" y="1231092"/>
            <a:ext cx="4799077" cy="205816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426413" y="4049581"/>
            <a:ext cx="340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若有應徵者也可決定是否錄取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180748" y="1300805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2FBED-DD11-46F9-9B79-459F72AB0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51" y="3422752"/>
            <a:ext cx="5830657" cy="150207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8321239" y="4211782"/>
            <a:ext cx="658586" cy="65866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3173251" y="3468023"/>
            <a:ext cx="2863705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16" y="2226913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82360" y="131766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可於左方搜尋頁挑選適合任務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並點選詳細資訊即可投遞履歷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52895-79C2-4C3E-915A-8804C88C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" y="1198418"/>
            <a:ext cx="5567117" cy="37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6655" y="1887387"/>
            <a:ext cx="5373576" cy="251024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4017</TotalTime>
  <Words>2463</Words>
  <Application>Microsoft Office PowerPoint</Application>
  <PresentationFormat>如螢幕大小 (16:9)</PresentationFormat>
  <Paragraphs>349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Source Sans Pro</vt:lpstr>
      <vt:lpstr>Wingdings</vt:lpstr>
      <vt:lpstr>新細明體</vt:lpstr>
      <vt:lpstr>Arial</vt:lpstr>
      <vt:lpstr>Calibri</vt:lpstr>
      <vt:lpstr>微軟正黑體</vt:lpstr>
      <vt:lpstr>Roboto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一對一聊天室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238</cp:revision>
  <dcterms:modified xsi:type="dcterms:W3CDTF">2023-09-08T03:08:02Z</dcterms:modified>
</cp:coreProperties>
</file>